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6C4F60-8DE4-43FE-B13C-F2C1FCDA9E93}" v="2" dt="2022-06-20T08:22:29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o sun" userId="6c6e3216f99bd37a" providerId="LiveId" clId="{796C4F60-8DE4-43FE-B13C-F2C1FCDA9E93}"/>
    <pc:docChg chg="custSel addSld modSld">
      <pc:chgData name="tao sun" userId="6c6e3216f99bd37a" providerId="LiveId" clId="{796C4F60-8DE4-43FE-B13C-F2C1FCDA9E93}" dt="2022-06-20T08:26:54.785" v="76" actId="1076"/>
      <pc:docMkLst>
        <pc:docMk/>
      </pc:docMkLst>
      <pc:sldChg chg="addSp delSp modSp new mod">
        <pc:chgData name="tao sun" userId="6c6e3216f99bd37a" providerId="LiveId" clId="{796C4F60-8DE4-43FE-B13C-F2C1FCDA9E93}" dt="2022-06-20T08:26:54.785" v="76" actId="1076"/>
        <pc:sldMkLst>
          <pc:docMk/>
          <pc:sldMk cId="2807724027" sldId="263"/>
        </pc:sldMkLst>
        <pc:spChg chg="del">
          <ac:chgData name="tao sun" userId="6c6e3216f99bd37a" providerId="LiveId" clId="{796C4F60-8DE4-43FE-B13C-F2C1FCDA9E93}" dt="2022-06-20T08:22:21.954" v="3" actId="478"/>
          <ac:spMkLst>
            <pc:docMk/>
            <pc:sldMk cId="2807724027" sldId="263"/>
            <ac:spMk id="2" creationId="{DAF94B4E-84FF-A1BF-988B-164FFE66F2D7}"/>
          </ac:spMkLst>
        </pc:spChg>
        <pc:spChg chg="del">
          <ac:chgData name="tao sun" userId="6c6e3216f99bd37a" providerId="LiveId" clId="{796C4F60-8DE4-43FE-B13C-F2C1FCDA9E93}" dt="2022-06-20T08:20:49.763" v="1"/>
          <ac:spMkLst>
            <pc:docMk/>
            <pc:sldMk cId="2807724027" sldId="263"/>
            <ac:spMk id="3" creationId="{66448A28-3505-83D0-B02C-FC7EE475B327}"/>
          </ac:spMkLst>
        </pc:spChg>
        <pc:spChg chg="add mod">
          <ac:chgData name="tao sun" userId="6c6e3216f99bd37a" providerId="LiveId" clId="{796C4F60-8DE4-43FE-B13C-F2C1FCDA9E93}" dt="2022-06-20T08:26:54.785" v="76" actId="1076"/>
          <ac:spMkLst>
            <pc:docMk/>
            <pc:sldMk cId="2807724027" sldId="263"/>
            <ac:spMk id="6" creationId="{5A74E0E2-0765-7256-7329-A16E2D6FA83E}"/>
          </ac:spMkLst>
        </pc:spChg>
        <pc:picChg chg="add mod">
          <ac:chgData name="tao sun" userId="6c6e3216f99bd37a" providerId="LiveId" clId="{796C4F60-8DE4-43FE-B13C-F2C1FCDA9E93}" dt="2022-06-20T08:22:28.249" v="4" actId="1076"/>
          <ac:picMkLst>
            <pc:docMk/>
            <pc:sldMk cId="2807724027" sldId="263"/>
            <ac:picMk id="5" creationId="{8D4160D9-8A40-F4DC-9D99-79F1A47CC0FA}"/>
          </ac:picMkLst>
        </pc:picChg>
      </pc:sldChg>
    </pc:docChg>
  </pc:docChgLst>
  <pc:docChgLst>
    <pc:chgData name="tao sun" userId="6c6e3216f99bd37a" providerId="LiveId" clId="{777E74BA-8A9D-4507-881B-7CD73CAE28DF}"/>
    <pc:docChg chg="custSel addSld modSld">
      <pc:chgData name="tao sun" userId="6c6e3216f99bd37a" providerId="LiveId" clId="{777E74BA-8A9D-4507-881B-7CD73CAE28DF}" dt="2021-06-06T02:51:53.979" v="15" actId="1076"/>
      <pc:docMkLst>
        <pc:docMk/>
      </pc:docMkLst>
      <pc:sldChg chg="modSp mod">
        <pc:chgData name="tao sun" userId="6c6e3216f99bd37a" providerId="LiveId" clId="{777E74BA-8A9D-4507-881B-7CD73CAE28DF}" dt="2021-06-06T02:51:36.627" v="3" actId="20577"/>
        <pc:sldMkLst>
          <pc:docMk/>
          <pc:sldMk cId="415558772" sldId="259"/>
        </pc:sldMkLst>
        <pc:spChg chg="mod">
          <ac:chgData name="tao sun" userId="6c6e3216f99bd37a" providerId="LiveId" clId="{777E74BA-8A9D-4507-881B-7CD73CAE28DF}" dt="2021-06-06T02:51:36.627" v="3" actId="20577"/>
          <ac:spMkLst>
            <pc:docMk/>
            <pc:sldMk cId="415558772" sldId="259"/>
            <ac:spMk id="6" creationId="{3E58D160-ED82-48DC-B2B7-40AF6D1627A3}"/>
          </ac:spMkLst>
        </pc:spChg>
      </pc:sldChg>
      <pc:sldChg chg="addSp delSp modSp new mod">
        <pc:chgData name="tao sun" userId="6c6e3216f99bd37a" providerId="LiveId" clId="{777E74BA-8A9D-4507-881B-7CD73CAE28DF}" dt="2021-06-06T02:51:53.979" v="15" actId="1076"/>
        <pc:sldMkLst>
          <pc:docMk/>
          <pc:sldMk cId="1786474698" sldId="261"/>
        </pc:sldMkLst>
        <pc:spChg chg="del">
          <ac:chgData name="tao sun" userId="6c6e3216f99bd37a" providerId="LiveId" clId="{777E74BA-8A9D-4507-881B-7CD73CAE28DF}" dt="2021-06-06T02:51:41.819" v="6" actId="478"/>
          <ac:spMkLst>
            <pc:docMk/>
            <pc:sldMk cId="1786474698" sldId="261"/>
            <ac:spMk id="2" creationId="{2070F562-3551-4F79-AB27-00756884F175}"/>
          </ac:spMkLst>
        </pc:spChg>
        <pc:spChg chg="del">
          <ac:chgData name="tao sun" userId="6c6e3216f99bd37a" providerId="LiveId" clId="{777E74BA-8A9D-4507-881B-7CD73CAE28DF}" dt="2021-06-06T02:51:41.054" v="5" actId="478"/>
          <ac:spMkLst>
            <pc:docMk/>
            <pc:sldMk cId="1786474698" sldId="261"/>
            <ac:spMk id="3" creationId="{41853536-7D6C-43B0-834B-EAA2CC3A3BDC}"/>
          </ac:spMkLst>
        </pc:spChg>
        <pc:spChg chg="add mod">
          <ac:chgData name="tao sun" userId="6c6e3216f99bd37a" providerId="LiveId" clId="{777E74BA-8A9D-4507-881B-7CD73CAE28DF}" dt="2021-06-06T02:51:45.314" v="9" actId="1076"/>
          <ac:spMkLst>
            <pc:docMk/>
            <pc:sldMk cId="1786474698" sldId="261"/>
            <ac:spMk id="4" creationId="{A417C049-4D0E-4DB0-8302-96094156FD50}"/>
          </ac:spMkLst>
        </pc:spChg>
        <pc:picChg chg="add mod">
          <ac:chgData name="tao sun" userId="6c6e3216f99bd37a" providerId="LiveId" clId="{777E74BA-8A9D-4507-881B-7CD73CAE28DF}" dt="2021-06-06T02:51:53.979" v="15" actId="1076"/>
          <ac:picMkLst>
            <pc:docMk/>
            <pc:sldMk cId="1786474698" sldId="261"/>
            <ac:picMk id="6" creationId="{8DD45928-B1FC-4156-B520-7D20F6610712}"/>
          </ac:picMkLst>
        </pc:picChg>
      </pc:sldChg>
    </pc:docChg>
  </pc:docChgLst>
  <pc:docChgLst>
    <pc:chgData name="tao sun" userId="6c6e3216f99bd37a" providerId="LiveId" clId="{FDCCAF0C-BA3A-4502-B67A-6B8C7BD292F6}"/>
    <pc:docChg chg="custSel addSld modSld">
      <pc:chgData name="tao sun" userId="6c6e3216f99bd37a" providerId="LiveId" clId="{FDCCAF0C-BA3A-4502-B67A-6B8C7BD292F6}" dt="2021-07-26T13:49:21.557" v="39" actId="1076"/>
      <pc:docMkLst>
        <pc:docMk/>
      </pc:docMkLst>
      <pc:sldChg chg="addSp delSp modSp new mod">
        <pc:chgData name="tao sun" userId="6c6e3216f99bd37a" providerId="LiveId" clId="{FDCCAF0C-BA3A-4502-B67A-6B8C7BD292F6}" dt="2021-07-26T13:49:21.557" v="39" actId="1076"/>
        <pc:sldMkLst>
          <pc:docMk/>
          <pc:sldMk cId="565609369" sldId="262"/>
        </pc:sldMkLst>
        <pc:spChg chg="del">
          <ac:chgData name="tao sun" userId="6c6e3216f99bd37a" providerId="LiveId" clId="{FDCCAF0C-BA3A-4502-B67A-6B8C7BD292F6}" dt="2021-07-26T13:48:16.186" v="2" actId="478"/>
          <ac:spMkLst>
            <pc:docMk/>
            <pc:sldMk cId="565609369" sldId="262"/>
            <ac:spMk id="2" creationId="{D0FC5F10-9C5E-4AAE-A4C3-28BCF525C084}"/>
          </ac:spMkLst>
        </pc:spChg>
        <pc:spChg chg="del">
          <ac:chgData name="tao sun" userId="6c6e3216f99bd37a" providerId="LiveId" clId="{FDCCAF0C-BA3A-4502-B67A-6B8C7BD292F6}" dt="2021-07-26T13:48:15.801" v="1" actId="478"/>
          <ac:spMkLst>
            <pc:docMk/>
            <pc:sldMk cId="565609369" sldId="262"/>
            <ac:spMk id="3" creationId="{10802C0A-88A3-4927-8FA7-5F7EE0198296}"/>
          </ac:spMkLst>
        </pc:spChg>
        <pc:spChg chg="add mod">
          <ac:chgData name="tao sun" userId="6c6e3216f99bd37a" providerId="LiveId" clId="{FDCCAF0C-BA3A-4502-B67A-6B8C7BD292F6}" dt="2021-07-26T13:49:21.557" v="39" actId="1076"/>
          <ac:spMkLst>
            <pc:docMk/>
            <pc:sldMk cId="565609369" sldId="262"/>
            <ac:spMk id="6" creationId="{A159289B-5FA7-4E78-A02E-13E3F6B050C8}"/>
          </ac:spMkLst>
        </pc:spChg>
        <pc:picChg chg="add">
          <ac:chgData name="tao sun" userId="6c6e3216f99bd37a" providerId="LiveId" clId="{FDCCAF0C-BA3A-4502-B67A-6B8C7BD292F6}" dt="2021-07-26T13:48:16.932" v="3" actId="22"/>
          <ac:picMkLst>
            <pc:docMk/>
            <pc:sldMk cId="565609369" sldId="262"/>
            <ac:picMk id="5" creationId="{DB710C38-85BE-4C4F-BAEB-29DD717D33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26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9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8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6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5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9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25685-BD80-4F82-A58E-EEAFAE42B8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CDFD6-0DF3-43AE-9A8A-5071ACE2C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79CB-6A8B-46FE-8465-22DA4C449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DEDFB-4080-472C-B78C-773A97ACD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68E440-9B49-4FB4-8F67-D67F87B45DB4}"/>
              </a:ext>
            </a:extLst>
          </p:cNvPr>
          <p:cNvSpPr txBox="1"/>
          <p:nvPr/>
        </p:nvSpPr>
        <p:spPr>
          <a:xfrm>
            <a:off x="269240" y="5791200"/>
            <a:ext cx="860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1 Left: non-corrected PET image. Middle: corrected image. Right: reference scan.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DD03A-5CC4-4EB8-BD1A-BFD715930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505"/>
            <a:ext cx="9144000" cy="43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CA446-9C22-4C37-B641-5C296A117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76" y="1690689"/>
            <a:ext cx="654184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FF7CD-4465-4847-BFEA-D201286D10DC}"/>
              </a:ext>
            </a:extLst>
          </p:cNvPr>
          <p:cNvSpPr txBox="1"/>
          <p:nvPr/>
        </p:nvSpPr>
        <p:spPr>
          <a:xfrm>
            <a:off x="538480" y="6042027"/>
            <a:ext cx="860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2 First, third rows: non-corrected PET image. Second, fourth rows: corrected image.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67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C01A-B5EA-4CA1-ADBD-2D01A4D4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8B7F4-4DF5-42B6-841B-38AB1CE9E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690689"/>
            <a:ext cx="5670550" cy="28904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8D160-ED82-48DC-B2B7-40AF6D1627A3}"/>
              </a:ext>
            </a:extLst>
          </p:cNvPr>
          <p:cNvSpPr txBox="1"/>
          <p:nvPr/>
        </p:nvSpPr>
        <p:spPr>
          <a:xfrm>
            <a:off x="1543050" y="4653280"/>
            <a:ext cx="6188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3a Left: non-corrected PET image. Middle: corrected image.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55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A417C049-4D0E-4DB0-8302-96094156FD50}"/>
              </a:ext>
            </a:extLst>
          </p:cNvPr>
          <p:cNvSpPr txBox="1"/>
          <p:nvPr/>
        </p:nvSpPr>
        <p:spPr>
          <a:xfrm>
            <a:off x="1477645" y="5648960"/>
            <a:ext cx="6188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3b Left: non-corrected PET image. Middle: corrected image.</a:t>
            </a:r>
            <a:endParaRPr lang="en-US" sz="1600" dirty="0"/>
          </a:p>
        </p:txBody>
      </p:sp>
      <p:pic>
        <p:nvPicPr>
          <p:cNvPr id="6" name="图片 5" descr="许多照片放在一起&#10;&#10;描述已自动生成">
            <a:extLst>
              <a:ext uri="{FF2B5EF4-FFF2-40B4-BE49-F238E27FC236}">
                <a16:creationId xmlns:a16="http://schemas.microsoft.com/office/drawing/2014/main" id="{8DD45928-B1FC-4156-B520-7D20F661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68" y="249835"/>
            <a:ext cx="4131502" cy="529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7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C01A-B5EA-4CA1-ADBD-2D01A4D4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73F91-29FD-4134-86B4-EBCB88509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61485"/>
            <a:ext cx="7886700" cy="32796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20D89-E28D-49FA-9E70-AD15AA5BA7C3}"/>
              </a:ext>
            </a:extLst>
          </p:cNvPr>
          <p:cNvSpPr txBox="1"/>
          <p:nvPr/>
        </p:nvSpPr>
        <p:spPr>
          <a:xfrm>
            <a:off x="1148080" y="5770880"/>
            <a:ext cx="860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4 Top: Original PET/CT fusion. Bottom: after matching with proposed method.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526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710C38-85BE-4C4F-BAEB-29DD717D3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676400"/>
            <a:ext cx="7591425" cy="350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9289B-5FA7-4E78-A02E-13E3F6B050C8}"/>
              </a:ext>
            </a:extLst>
          </p:cNvPr>
          <p:cNvSpPr txBox="1"/>
          <p:nvPr/>
        </p:nvSpPr>
        <p:spPr>
          <a:xfrm>
            <a:off x="776287" y="5181600"/>
            <a:ext cx="8605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Mean and Coefficient-of-variance maps inferred from a patient scan using the proposed method, in which a lesion due to the left middle cerebral infarct was indicated by the arrow. The average CBF value in the lesion was over 40% lower than the normal tissue and the average MTT value in the lesion was over 96% higher than the normal tissue.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560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照片, 不同, 站, 一群&#10;&#10;描述已自动生成">
            <a:extLst>
              <a:ext uri="{FF2B5EF4-FFF2-40B4-BE49-F238E27FC236}">
                <a16:creationId xmlns:a16="http://schemas.microsoft.com/office/drawing/2014/main" id="{8D4160D9-8A40-F4DC-9D99-79F1A47CC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82" y="1108446"/>
            <a:ext cx="5613916" cy="38654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4E0E2-0765-7256-7329-A16E2D6FA83E}"/>
              </a:ext>
            </a:extLst>
          </p:cNvPr>
          <p:cNvSpPr txBox="1"/>
          <p:nvPr/>
        </p:nvSpPr>
        <p:spPr>
          <a:xfrm>
            <a:off x="1847564" y="4973902"/>
            <a:ext cx="5394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Figure Total-body parametric images from a 18F-FDG scan.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7724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156</Words>
  <Application>Microsoft Office PowerPoint</Application>
  <PresentationFormat>全屏显示(4:3)</PresentationFormat>
  <Paragraphs>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sun</dc:creator>
  <cp:lastModifiedBy>tao sun</cp:lastModifiedBy>
  <cp:revision>4</cp:revision>
  <dcterms:created xsi:type="dcterms:W3CDTF">2019-09-14T19:44:48Z</dcterms:created>
  <dcterms:modified xsi:type="dcterms:W3CDTF">2022-06-20T08:26:56Z</dcterms:modified>
</cp:coreProperties>
</file>